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3" d="100"/>
          <a:sy n="9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F229-4140-464D-80EC-4190B02EA62B}" type="datetimeFigureOut">
              <a:rPr lang="en-US" smtClean="0"/>
              <a:t>8/13/10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2DBE-0DDC-0941-B6BD-2480EB43D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F229-4140-464D-80EC-4190B02EA62B}" type="datetimeFigureOut">
              <a:rPr lang="en-US" smtClean="0"/>
              <a:t>8/13/10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2DBE-0DDC-0941-B6BD-2480EB43D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F229-4140-464D-80EC-4190B02EA62B}" type="datetimeFigureOut">
              <a:rPr lang="en-US" smtClean="0"/>
              <a:t>8/13/10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2DBE-0DDC-0941-B6BD-2480EB43D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F229-4140-464D-80EC-4190B02EA62B}" type="datetimeFigureOut">
              <a:rPr lang="en-US" smtClean="0"/>
              <a:t>8/13/10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2DBE-0DDC-0941-B6BD-2480EB43D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F229-4140-464D-80EC-4190B02EA62B}" type="datetimeFigureOut">
              <a:rPr lang="en-US" smtClean="0"/>
              <a:t>8/13/10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2DBE-0DDC-0941-B6BD-2480EB43D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F229-4140-464D-80EC-4190B02EA62B}" type="datetimeFigureOut">
              <a:rPr lang="en-US" smtClean="0"/>
              <a:t>8/13/10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2DBE-0DDC-0941-B6BD-2480EB43D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F229-4140-464D-80EC-4190B02EA62B}" type="datetimeFigureOut">
              <a:rPr lang="en-US" smtClean="0"/>
              <a:t>8/13/10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2DBE-0DDC-0941-B6BD-2480EB43D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F229-4140-464D-80EC-4190B02EA62B}" type="datetimeFigureOut">
              <a:rPr lang="en-US" smtClean="0"/>
              <a:t>8/13/10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2DBE-0DDC-0941-B6BD-2480EB43D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F229-4140-464D-80EC-4190B02EA62B}" type="datetimeFigureOut">
              <a:rPr lang="en-US" smtClean="0"/>
              <a:t>8/13/10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2DBE-0DDC-0941-B6BD-2480EB43D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F229-4140-464D-80EC-4190B02EA62B}" type="datetimeFigureOut">
              <a:rPr lang="en-US" smtClean="0"/>
              <a:t>8/13/10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2DBE-0DDC-0941-B6BD-2480EB43D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F229-4140-464D-80EC-4190B02EA62B}" type="datetimeFigureOut">
              <a:rPr lang="en-US" smtClean="0"/>
              <a:t>8/13/10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2DBE-0DDC-0941-B6BD-2480EB43D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F229-4140-464D-80EC-4190B02EA62B}" type="datetimeFigureOut">
              <a:rPr lang="en-US" smtClean="0"/>
              <a:t>8/13/10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2DBE-0DDC-0941-B6BD-2480EB43DE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71600" y="2286000"/>
            <a:ext cx="6400800" cy="1219994"/>
          </a:xfrm>
        </p:spPr>
        <p:txBody>
          <a:bodyPr/>
          <a:lstStyle/>
          <a:p>
            <a:r>
              <a:rPr lang="en-US" dirty="0" smtClean="0">
                <a:solidFill>
                  <a:srgbClr val="C9AEEF"/>
                </a:solidFill>
                <a:latin typeface="wmaquatic1"/>
                <a:cs typeface="Curlz MT"/>
              </a:rPr>
              <a:t>y</a:t>
            </a:r>
            <a:r>
              <a:rPr lang="en-US" dirty="0" smtClean="0">
                <a:solidFill>
                  <a:srgbClr val="440E5D"/>
                </a:solidFill>
                <a:latin typeface="Curlz MT"/>
                <a:cs typeface="Curlz MT"/>
              </a:rPr>
              <a:t>Wedding survival kit</a:t>
            </a:r>
            <a:r>
              <a:rPr lang="en-US" dirty="0" smtClean="0">
                <a:solidFill>
                  <a:srgbClr val="C9AEEF"/>
                </a:solidFill>
                <a:latin typeface="wmaquatic1"/>
                <a:cs typeface="Curlz MT"/>
              </a:rPr>
              <a:t>y</a:t>
            </a:r>
            <a:endParaRPr lang="en-US" dirty="0">
              <a:solidFill>
                <a:srgbClr val="440E5D"/>
              </a:solidFill>
              <a:latin typeface="Curlz MT"/>
              <a:cs typeface="Curlz MT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025524" y="2934494"/>
            <a:ext cx="1295400" cy="158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7194" y="3581400"/>
            <a:ext cx="579199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819900" y="2935288"/>
            <a:ext cx="1296988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74018" y="2286000"/>
            <a:ext cx="5791993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yWedding survival kity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yWedding survival kity</dc:title>
  <dc:creator>Jeff Madridejos</dc:creator>
  <cp:lastModifiedBy>Jeff Madridejos</cp:lastModifiedBy>
  <cp:revision>1</cp:revision>
  <dcterms:created xsi:type="dcterms:W3CDTF">2010-08-14T03:01:51Z</dcterms:created>
  <dcterms:modified xsi:type="dcterms:W3CDTF">2010-08-14T03:02:50Z</dcterms:modified>
</cp:coreProperties>
</file>